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0" r:id="rId3"/>
    <p:sldId id="259" r:id="rId4"/>
  </p:sldIdLst>
  <p:sldSz cx="1979613" cy="3024188"/>
  <p:notesSz cx="6858000" cy="9144000"/>
  <p:defaultTextStyle>
    <a:defPPr>
      <a:defRPr lang="en-US"/>
    </a:defPPr>
    <a:lvl1pPr marL="0" algn="l" defTabSz="240121" rtl="0" eaLnBrk="1" latinLnBrk="0" hangingPunct="1">
      <a:defRPr sz="473" kern="1200">
        <a:solidFill>
          <a:schemeClr val="tx1"/>
        </a:solidFill>
        <a:latin typeface="+mn-lt"/>
        <a:ea typeface="+mn-ea"/>
        <a:cs typeface="+mn-cs"/>
      </a:defRPr>
    </a:lvl1pPr>
    <a:lvl2pPr marL="120061" algn="l" defTabSz="240121" rtl="0" eaLnBrk="1" latinLnBrk="0" hangingPunct="1">
      <a:defRPr sz="473" kern="1200">
        <a:solidFill>
          <a:schemeClr val="tx1"/>
        </a:solidFill>
        <a:latin typeface="+mn-lt"/>
        <a:ea typeface="+mn-ea"/>
        <a:cs typeface="+mn-cs"/>
      </a:defRPr>
    </a:lvl2pPr>
    <a:lvl3pPr marL="240121" algn="l" defTabSz="240121" rtl="0" eaLnBrk="1" latinLnBrk="0" hangingPunct="1">
      <a:defRPr sz="473" kern="1200">
        <a:solidFill>
          <a:schemeClr val="tx1"/>
        </a:solidFill>
        <a:latin typeface="+mn-lt"/>
        <a:ea typeface="+mn-ea"/>
        <a:cs typeface="+mn-cs"/>
      </a:defRPr>
    </a:lvl3pPr>
    <a:lvl4pPr marL="360182" algn="l" defTabSz="240121" rtl="0" eaLnBrk="1" latinLnBrk="0" hangingPunct="1">
      <a:defRPr sz="473" kern="1200">
        <a:solidFill>
          <a:schemeClr val="tx1"/>
        </a:solidFill>
        <a:latin typeface="+mn-lt"/>
        <a:ea typeface="+mn-ea"/>
        <a:cs typeface="+mn-cs"/>
      </a:defRPr>
    </a:lvl4pPr>
    <a:lvl5pPr marL="480243" algn="l" defTabSz="240121" rtl="0" eaLnBrk="1" latinLnBrk="0" hangingPunct="1">
      <a:defRPr sz="473" kern="1200">
        <a:solidFill>
          <a:schemeClr val="tx1"/>
        </a:solidFill>
        <a:latin typeface="+mn-lt"/>
        <a:ea typeface="+mn-ea"/>
        <a:cs typeface="+mn-cs"/>
      </a:defRPr>
    </a:lvl5pPr>
    <a:lvl6pPr marL="600304" algn="l" defTabSz="240121" rtl="0" eaLnBrk="1" latinLnBrk="0" hangingPunct="1">
      <a:defRPr sz="473" kern="1200">
        <a:solidFill>
          <a:schemeClr val="tx1"/>
        </a:solidFill>
        <a:latin typeface="+mn-lt"/>
        <a:ea typeface="+mn-ea"/>
        <a:cs typeface="+mn-cs"/>
      </a:defRPr>
    </a:lvl6pPr>
    <a:lvl7pPr marL="720364" algn="l" defTabSz="240121" rtl="0" eaLnBrk="1" latinLnBrk="0" hangingPunct="1">
      <a:defRPr sz="473" kern="1200">
        <a:solidFill>
          <a:schemeClr val="tx1"/>
        </a:solidFill>
        <a:latin typeface="+mn-lt"/>
        <a:ea typeface="+mn-ea"/>
        <a:cs typeface="+mn-cs"/>
      </a:defRPr>
    </a:lvl7pPr>
    <a:lvl8pPr marL="840425" algn="l" defTabSz="240121" rtl="0" eaLnBrk="1" latinLnBrk="0" hangingPunct="1">
      <a:defRPr sz="473" kern="1200">
        <a:solidFill>
          <a:schemeClr val="tx1"/>
        </a:solidFill>
        <a:latin typeface="+mn-lt"/>
        <a:ea typeface="+mn-ea"/>
        <a:cs typeface="+mn-cs"/>
      </a:defRPr>
    </a:lvl8pPr>
    <a:lvl9pPr marL="960486" algn="l" defTabSz="240121" rtl="0" eaLnBrk="1" latinLnBrk="0" hangingPunct="1">
      <a:defRPr sz="47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A00"/>
    <a:srgbClr val="283583"/>
    <a:srgbClr val="007A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46"/>
    <p:restoredTop sz="94674"/>
  </p:normalViewPr>
  <p:slideViewPr>
    <p:cSldViewPr snapToGrid="0" snapToObjects="1">
      <p:cViewPr varScale="1">
        <p:scale>
          <a:sx n="352" d="100"/>
          <a:sy n="352" d="100"/>
        </p:scale>
        <p:origin x="3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19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835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5266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">
    <p:bg>
      <p:bgPr>
        <a:solidFill>
          <a:srgbClr val="E47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055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A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275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2" r:id="rId3"/>
  </p:sldLayoutIdLst>
  <p:txStyles>
    <p:titleStyle>
      <a:lvl1pPr algn="l" defTabSz="197968" rtl="0" eaLnBrk="1" latinLnBrk="0" hangingPunct="1">
        <a:lnSpc>
          <a:spcPct val="90000"/>
        </a:lnSpc>
        <a:spcBef>
          <a:spcPct val="0"/>
        </a:spcBef>
        <a:buNone/>
        <a:defRPr sz="9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2" indent="-49492" algn="l" defTabSz="197968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606" kern="1200">
          <a:solidFill>
            <a:schemeClr val="tx1"/>
          </a:solidFill>
          <a:latin typeface="+mn-lt"/>
          <a:ea typeface="+mn-ea"/>
          <a:cs typeface="+mn-cs"/>
        </a:defRPr>
      </a:lvl1pPr>
      <a:lvl2pPr marL="148476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2pPr>
      <a:lvl3pPr marL="247460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433" kern="1200">
          <a:solidFill>
            <a:schemeClr val="tx1"/>
          </a:solidFill>
          <a:latin typeface="+mn-lt"/>
          <a:ea typeface="+mn-ea"/>
          <a:cs typeface="+mn-cs"/>
        </a:defRPr>
      </a:lvl3pPr>
      <a:lvl4pPr marL="346443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4pPr>
      <a:lvl5pPr marL="445427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5pPr>
      <a:lvl6pPr marL="544411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6pPr>
      <a:lvl7pPr marL="643395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7pPr>
      <a:lvl8pPr marL="742379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8pPr>
      <a:lvl9pPr marL="841362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1pPr>
      <a:lvl2pPr marL="98984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2pPr>
      <a:lvl3pPr marL="197968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3pPr>
      <a:lvl4pPr marL="296951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4pPr>
      <a:lvl5pPr marL="395935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5pPr>
      <a:lvl6pPr marL="494919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6pPr>
      <a:lvl7pPr marL="593903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7pPr>
      <a:lvl8pPr marL="692887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8pPr>
      <a:lvl9pPr marL="791870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83" y="140955"/>
            <a:ext cx="17276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Fredoka One" charset="0"/>
                <a:ea typeface="Fredoka One" charset="0"/>
                <a:cs typeface="Fredoka One" charset="0"/>
              </a:rPr>
              <a:t>Enter your own questions here</a:t>
            </a:r>
            <a:r>
              <a:rPr lang="mr-IN" sz="2000" dirty="0" smtClean="0">
                <a:solidFill>
                  <a:schemeClr val="bg1"/>
                </a:solidFill>
                <a:latin typeface="Fredoka One" charset="0"/>
                <a:ea typeface="Fredoka One" charset="0"/>
                <a:cs typeface="Fredoka One" charset="0"/>
              </a:rPr>
              <a:t>…</a:t>
            </a:r>
            <a:endParaRPr lang="en-GB" sz="2000" dirty="0" smtClean="0">
              <a:solidFill>
                <a:schemeClr val="bg1"/>
              </a:solidFill>
              <a:latin typeface="Fredoka One" charset="0"/>
              <a:ea typeface="Fredoka One" charset="0"/>
              <a:cs typeface="Fredoka On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388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83" y="140955"/>
            <a:ext cx="17276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Fredoka One" charset="0"/>
                <a:ea typeface="Fredoka One" charset="0"/>
                <a:cs typeface="Fredoka One" charset="0"/>
              </a:rPr>
              <a:t>Enter your own questions here</a:t>
            </a:r>
            <a:r>
              <a:rPr lang="mr-IN" sz="2000" dirty="0" smtClean="0">
                <a:solidFill>
                  <a:schemeClr val="bg1"/>
                </a:solidFill>
                <a:latin typeface="Fredoka One" charset="0"/>
                <a:ea typeface="Fredoka One" charset="0"/>
                <a:cs typeface="Fredoka One" charset="0"/>
              </a:rPr>
              <a:t>…</a:t>
            </a:r>
            <a:endParaRPr lang="en-GB" sz="2000" dirty="0" smtClean="0">
              <a:solidFill>
                <a:schemeClr val="bg1"/>
              </a:solidFill>
              <a:latin typeface="Fredoka One" charset="0"/>
              <a:ea typeface="Fredoka One" charset="0"/>
              <a:cs typeface="Fredoka On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051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83" y="140955"/>
            <a:ext cx="17276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Fredoka One" charset="0"/>
                <a:ea typeface="Fredoka One" charset="0"/>
                <a:cs typeface="Fredoka One" charset="0"/>
              </a:rPr>
              <a:t>Enter your own questions here</a:t>
            </a:r>
            <a:r>
              <a:rPr lang="mr-IN" sz="2000" dirty="0" smtClean="0">
                <a:solidFill>
                  <a:schemeClr val="bg1"/>
                </a:solidFill>
                <a:latin typeface="Fredoka One" charset="0"/>
                <a:ea typeface="Fredoka One" charset="0"/>
                <a:cs typeface="Fredoka One" charset="0"/>
              </a:rPr>
              <a:t>…</a:t>
            </a:r>
            <a:endParaRPr lang="en-GB" sz="2000" dirty="0" smtClean="0">
              <a:solidFill>
                <a:schemeClr val="bg1"/>
              </a:solidFill>
              <a:latin typeface="Fredoka One" charset="0"/>
              <a:ea typeface="Fredoka One" charset="0"/>
              <a:cs typeface="Fredoka On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13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18</Words>
  <Application>Microsoft Macintosh PowerPoint</Application>
  <PresentationFormat>Custom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Fredoka One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Whitham, Roger (whithamr)</dc:creator>
  <cp:lastModifiedBy>Whitham, Roger (whithamr)</cp:lastModifiedBy>
  <cp:revision>4</cp:revision>
  <dcterms:created xsi:type="dcterms:W3CDTF">2019-06-11T13:21:20Z</dcterms:created>
  <dcterms:modified xsi:type="dcterms:W3CDTF">2019-06-11T13:39:17Z</dcterms:modified>
</cp:coreProperties>
</file>